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55" r:id="rId2"/>
    <p:sldId id="356" r:id="rId3"/>
    <p:sldId id="260" r:id="rId4"/>
    <p:sldId id="276" r:id="rId5"/>
    <p:sldId id="277" r:id="rId6"/>
    <p:sldId id="357" r:id="rId7"/>
    <p:sldId id="354" r:id="rId8"/>
    <p:sldId id="321" r:id="rId9"/>
    <p:sldId id="272" r:id="rId10"/>
    <p:sldId id="329" r:id="rId11"/>
    <p:sldId id="358" r:id="rId12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5531" autoAdjust="0"/>
  </p:normalViewPr>
  <p:slideViewPr>
    <p:cSldViewPr snapToGrid="0">
      <p:cViewPr varScale="1">
        <p:scale>
          <a:sx n="78" d="100"/>
          <a:sy n="78" d="100"/>
        </p:scale>
        <p:origin x="618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9" r:id="rId17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Modern Database Administration</a:t>
            </a:r>
            <a:br>
              <a:rPr lang="en-US" sz="6600" dirty="0"/>
            </a:br>
            <a:r>
              <a:rPr lang="en-US" sz="4000" dirty="0"/>
              <a:t>with PowerShell and 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8086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86144" y="5463822"/>
            <a:ext cx="443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@sqldbawithbeard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53" y="65036"/>
            <a:ext cx="10723722" cy="1350112"/>
          </a:xfrm>
        </p:spPr>
        <p:txBody>
          <a:bodyPr/>
          <a:lstStyle/>
          <a:p>
            <a:r>
              <a:rPr lang="en-US" dirty="0">
                <a:solidFill>
                  <a:srgbClr val="00BF6F"/>
                </a:solidFill>
              </a:rPr>
              <a:t>Thanks to Our 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6" y="4430085"/>
            <a:ext cx="3190524" cy="659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80" y="4551443"/>
            <a:ext cx="2400251" cy="656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74" y="3051321"/>
            <a:ext cx="3418464" cy="839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95" y="3051321"/>
            <a:ext cx="2733581" cy="11116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90" y="4536354"/>
            <a:ext cx="2760591" cy="920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5" y="3238475"/>
            <a:ext cx="3256536" cy="859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009" y="164037"/>
            <a:ext cx="2016173" cy="7514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26" y="1518566"/>
            <a:ext cx="4396179" cy="934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0" y="6402933"/>
            <a:ext cx="2636882" cy="4549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48424" y="1080929"/>
            <a:ext cx="2270173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40" dirty="0">
                <a:solidFill>
                  <a:schemeClr val="bg1">
                    <a:lumMod val="65000"/>
                  </a:schemeClr>
                </a:solidFill>
              </a:rPr>
              <a:t>Platinum Sponsors</a:t>
            </a:r>
            <a:endParaRPr lang="en-IE" sz="19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931" y="2717350"/>
            <a:ext cx="1829347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40" dirty="0">
                <a:solidFill>
                  <a:schemeClr val="bg1">
                    <a:lumMod val="65000"/>
                  </a:schemeClr>
                </a:solidFill>
              </a:rPr>
              <a:t>Gold Sponsors</a:t>
            </a:r>
            <a:endParaRPr lang="en-IE" sz="19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6399" y="5707876"/>
            <a:ext cx="1927131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40" dirty="0">
                <a:solidFill>
                  <a:schemeClr val="bg1">
                    <a:lumMod val="65000"/>
                  </a:schemeClr>
                </a:solidFill>
              </a:rPr>
              <a:t>Silver Sponsors</a:t>
            </a:r>
            <a:endParaRPr lang="en-IE" sz="194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39" y="5544195"/>
            <a:ext cx="1803024" cy="12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72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PowerShell VG, Belgian PowerShell UG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  <a:br>
              <a:rPr lang="de-DE" sz="2000" dirty="0">
                <a:solidFill>
                  <a:schemeClr val="tx1"/>
                </a:solidFill>
              </a:rPr>
            </a:br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Rob Sewell - @sqldbawithbeard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PowerShell advocate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Creator of dbareports.io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PASS PowerShell VG, SQL Saturday Exeter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PowerShell Consultant and Trainer</a:t>
            </a:r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Remote PowerShell enabled for Windows commands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2016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</a:t>
            </a:r>
            <a:r>
              <a:rPr lang="en-US" sz="2400"/>
              <a:t>in)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452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DBA’s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dbareports</a:t>
            </a:r>
            <a:endParaRPr lang="en-US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4787</TotalTime>
  <Words>458</Words>
  <Application>Microsoft Office PowerPoint</Application>
  <PresentationFormat>Custom</PresentationFormat>
  <Paragraphs>83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Modern Database Administration with PowerShell and dbatools</vt:lpstr>
      <vt:lpstr>About</vt:lpstr>
      <vt:lpstr>PowerPoint Presentation</vt:lpstr>
      <vt:lpstr>System Requirements</vt:lpstr>
      <vt:lpstr>Install is easy</vt:lpstr>
      <vt:lpstr>PowerPoint Presentation</vt:lpstr>
      <vt:lpstr> </vt:lpstr>
      <vt:lpstr>Community got us feelin’ like</vt:lpstr>
      <vt:lpstr>Review</vt:lpstr>
      <vt:lpstr>How to Get-Help</vt:lpstr>
      <vt:lpstr>Thanks to Our 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SQL DBA</cp:lastModifiedBy>
  <cp:revision>208</cp:revision>
  <dcterms:modified xsi:type="dcterms:W3CDTF">2017-06-17T11:31:21Z</dcterms:modified>
</cp:coreProperties>
</file>